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7" d="100"/>
          <a:sy n="87" d="100"/>
        </p:scale>
        <p:origin x="120" y="27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D1253-3B0A-416A-8C91-079A9485A982}" type="datetimeFigureOut">
              <a:rPr lang="en-US" smtClean="0"/>
              <a:t>11/29/21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0B91D-09FB-49F5-B2F5-DAEA15BB39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3401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D1253-3B0A-416A-8C91-079A9485A982}" type="datetimeFigureOut">
              <a:rPr lang="en-US" smtClean="0"/>
              <a:t>11/29/21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0B91D-09FB-49F5-B2F5-DAEA15BB39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90440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D1253-3B0A-416A-8C91-079A9485A982}" type="datetimeFigureOut">
              <a:rPr lang="en-US" smtClean="0"/>
              <a:t>11/29/21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0B91D-09FB-49F5-B2F5-DAEA15BB39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51507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D1253-3B0A-416A-8C91-079A9485A982}" type="datetimeFigureOut">
              <a:rPr lang="en-US" smtClean="0"/>
              <a:t>11/29/21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0B91D-09FB-49F5-B2F5-DAEA15BB39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40523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D1253-3B0A-416A-8C91-079A9485A982}" type="datetimeFigureOut">
              <a:rPr lang="en-US" smtClean="0"/>
              <a:t>11/29/21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0B91D-09FB-49F5-B2F5-DAEA15BB39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20932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D1253-3B0A-416A-8C91-079A9485A982}" type="datetimeFigureOut">
              <a:rPr lang="en-US" smtClean="0"/>
              <a:t>11/29/21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0B91D-09FB-49F5-B2F5-DAEA15BB39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37708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D1253-3B0A-416A-8C91-079A9485A982}" type="datetimeFigureOut">
              <a:rPr lang="en-US" smtClean="0"/>
              <a:t>11/29/21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0B91D-09FB-49F5-B2F5-DAEA15BB39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49920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D1253-3B0A-416A-8C91-079A9485A982}" type="datetimeFigureOut">
              <a:rPr lang="en-US" smtClean="0"/>
              <a:t>11/29/21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0B91D-09FB-49F5-B2F5-DAEA15BB39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99758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D1253-3B0A-416A-8C91-079A9485A982}" type="datetimeFigureOut">
              <a:rPr lang="en-US" smtClean="0"/>
              <a:t>11/29/21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0B91D-09FB-49F5-B2F5-DAEA15BB39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9308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D1253-3B0A-416A-8C91-079A9485A982}" type="datetimeFigureOut">
              <a:rPr lang="en-US" smtClean="0"/>
              <a:t>11/29/21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0B91D-09FB-49F5-B2F5-DAEA15BB39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09360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D1253-3B0A-416A-8C91-079A9485A982}" type="datetimeFigureOut">
              <a:rPr lang="en-US" smtClean="0"/>
              <a:t>11/29/21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0B91D-09FB-49F5-B2F5-DAEA15BB39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61610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DD1253-3B0A-416A-8C91-079A9485A982}" type="datetimeFigureOut">
              <a:rPr lang="en-US" smtClean="0"/>
              <a:t>11/29/21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50B91D-09FB-49F5-B2F5-DAEA15BB39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61549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23785" y="1557076"/>
            <a:ext cx="5944430" cy="3743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375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86622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1967" y="1414181"/>
            <a:ext cx="8888065" cy="4029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7108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8475" y="1709420"/>
            <a:ext cx="6115050" cy="3439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2567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6182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3741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37995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11709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30118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9601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0</Words>
  <Application>Microsoft Office PowerPoint</Application>
  <PresentationFormat>Widescreen</PresentationFormat>
  <Paragraphs>0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Donohue &amp; Associates,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Koehl, Andy</dc:creator>
  <cp:lastModifiedBy>Koehl, Andy</cp:lastModifiedBy>
  <cp:revision>2</cp:revision>
  <dcterms:created xsi:type="dcterms:W3CDTF">2021-11-29T20:55:56Z</dcterms:created>
  <dcterms:modified xsi:type="dcterms:W3CDTF">2021-11-29T21:01:18Z</dcterms:modified>
</cp:coreProperties>
</file>