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2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1253-3B0A-416A-8C91-079A9485A982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B91D-09FB-49F5-B2F5-DAEA15BB3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4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1253-3B0A-416A-8C91-079A9485A982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B91D-09FB-49F5-B2F5-DAEA15BB3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44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1253-3B0A-416A-8C91-079A9485A982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B91D-09FB-49F5-B2F5-DAEA15BB3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150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1253-3B0A-416A-8C91-079A9485A982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B91D-09FB-49F5-B2F5-DAEA15BB3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5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1253-3B0A-416A-8C91-079A9485A982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B91D-09FB-49F5-B2F5-DAEA15BB3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9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1253-3B0A-416A-8C91-079A9485A982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B91D-09FB-49F5-B2F5-DAEA15BB3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770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1253-3B0A-416A-8C91-079A9485A982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B91D-09FB-49F5-B2F5-DAEA15BB3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99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1253-3B0A-416A-8C91-079A9485A982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B91D-09FB-49F5-B2F5-DAEA15BB3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75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1253-3B0A-416A-8C91-079A9485A982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B91D-09FB-49F5-B2F5-DAEA15BB3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930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1253-3B0A-416A-8C91-079A9485A982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B91D-09FB-49F5-B2F5-DAEA15BB3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36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1253-3B0A-416A-8C91-079A9485A982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B91D-09FB-49F5-B2F5-DAEA15BB3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161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D1253-3B0A-416A-8C91-079A9485A982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0B91D-09FB-49F5-B2F5-DAEA15BB3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54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3785" y="1557076"/>
            <a:ext cx="5944430" cy="37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7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662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967" y="1414181"/>
            <a:ext cx="8888065" cy="402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10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1709420"/>
            <a:ext cx="6115050" cy="343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56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618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74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799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170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011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60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Donohue &amp; Associates,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Koehl, Andy</dc:creator>
  <cp:lastModifiedBy>Koehl, Andy</cp:lastModifiedBy>
  <cp:revision>2</cp:revision>
  <dcterms:created xsi:type="dcterms:W3CDTF">2021-11-29T20:55:56Z</dcterms:created>
  <dcterms:modified xsi:type="dcterms:W3CDTF">2021-11-29T21:01:18Z</dcterms:modified>
</cp:coreProperties>
</file>